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7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8" r:id="rId22"/>
    <p:sldId id="274" r:id="rId23"/>
    <p:sldId id="27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0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94"/>
    <p:restoredTop sz="86445"/>
  </p:normalViewPr>
  <p:slideViewPr>
    <p:cSldViewPr snapToGrid="0" snapToObjects="1">
      <p:cViewPr varScale="1">
        <p:scale>
          <a:sx n="118" d="100"/>
          <a:sy n="118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752FC-796C-4E46-9638-54BE5E6A71E3}" type="datetimeFigureOut">
              <a:t>12/22/19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4399A-A74B-CE43-8DD5-63A5CED8BED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82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이지프라이즈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팀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저희는  소중한 사람에게 여행을 선물하는 서비스인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449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모든 일정의 입장료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가이드 인건비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보험 등의 모든 비용을 한번에 결제할 수 있도록 하여 편의성과 고객의 만족도를 높입니다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여행을 선물하는 새로운 문화를 이끌어나갈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21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고객의 성별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여행 성향에 꼭 맞는 모델을 고객과 연결합니다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4584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연결된신경망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성별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성향을 쏙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빼닮은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여러 사람들의 여행 후기로 학습되며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은닉 층에 갖고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 층으로 갖습니다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층은 여러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관계와 고객의 취향을 고려하여 최종적인 선호 수치를 도출합니다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354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 모델을 통해 얻은 각종 여행 상품의 선호 수치를 이용해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차로 해당 여행자의 성향에 맞는 여행 상품 군을 선정합니다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8368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여행자의 이전 상품 이용 결과 및 피드백을 기반으로 해당 상품 군 내에서 여행자에게 알맞은 상품을 추천하게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7101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 이용하기 위해서 우선 선물을 주는 사람이 받는 사람의 정보를 입력하여 상품 추천을 받고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원하는 옵션을 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제거하여 이용자에게 꼭 맞는 상품을 만듭니다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결제를 통해 최종 결정하여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수령자에게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선물을전송합니다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rPr lang="en-US" smtClean="0"/>
              <a:t>15</a:t>
            </a:fld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42659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수령자는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보관함에서 선물을 확인하고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상품의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시작일자를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설정한 뒤 해당 일자에 맞추어 여행을 시작하게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상품의 수령은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내의 소유자를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수령자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전화번호로 등록함으로서 진행됩니다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비회원에게도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선물을 보낼 수 있고 비회원은 선물을 받은 이후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가입만으로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선물받은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상품을 쉽게 확인하고  사용할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rPr lang="en-US" smtClean="0"/>
              <a:t>16</a:t>
            </a:fld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729389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rPr lang="en-US" smtClean="0"/>
              <a:t>21</a:t>
            </a:fld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274358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여행을 선물하는 서비스입니다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유저에게 개인 맞춤형 여행 상품을 제공 해 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소중한 사람에게 맞춤 여행 상품을 선물 할 수 있도록 돕습니다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따뜻한 마음이 소중한 사람에게 닿을 수 있도록 하는 멋진 여행 친구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  여러분께 소개하겠습니다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614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지금까지 열심히 수고 한 자신에게 또는 소중한 사람에게  딱 맞는 여행을 선물하기 위한 서비스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3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기존의 빽빽한 일정을 소화하는 패키지 여행은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호불호가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갈립니다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여행 서비스는 개인정보 문제와 여행 일정 조정의 어려움으로 인해 여행 상품을 선물하는 것이 거의 불가능했습니다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여행을 떠나는 중 불친절한 가이드를 만나는 경우도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비싼 옵션 비용과 쇼핑 센터 방문 일정으로 인한 불만이 생기기도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71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그래서 저희는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오직 나만을 위한 여행 상품을 준비 할 수는 없을까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질문을 던졌습니다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4363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모든 여행자 분들에게 서로 다른 특별한 여행을 선사합니다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0129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머신 러닝을 사용한 만족도 예측 모델과 사용자에게 최적화 된 추천 알고리즘을 이용해 단 한 명 만을 위한 여행 코스를 추천하고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수정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 할 수 있게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9939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자기 자신이나 친구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지인에게 여행 상품을 선물할 수 있는 솔루션을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16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뿐만 아니라 가이드도 알선 해 주면서</a:t>
            </a:r>
          </a:p>
          <a:p>
            <a:endParaRPr lang="en-US" altLang="ko-KR" dirty="0"/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4399A-A74B-CE43-8DD5-63A5CED8BEDD}" type="slidenum"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1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D21188-AA9E-124E-9DD4-D9C34FD4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E6410-53E7-764D-BCA0-5FD21AA7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8C05C-3D6C-4E42-93D4-6A25E5AB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208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25E46-84C7-C546-8A61-05C1CC21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1E7846-9C92-934D-B93C-67C9DB014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6B6D1-0F25-D047-A849-3602B0C2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5EA62-58CE-194E-BB35-9427C85C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2CC084-089C-8044-9195-C87FDDF2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870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D5D1B9-8019-4C46-B635-DB37CC9BB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82F4E9-1263-7047-A49D-42D5EDE02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3F9A5-753C-6C4E-A08D-C6F971DD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159C9-081B-6048-AAF7-5C04ED9F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F8B69-A8D9-5F41-A0E4-74DD61EE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12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31139-83C4-EC42-A928-CA8937FD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6E023-58DA-4E45-A5AB-DDC72C937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C61B3-7C82-5A40-8815-0CC29156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0E4739-A4DF-7040-A332-E16DF7D0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52121-AFBC-DD4C-B2D8-F04099CA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3374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84B79-A445-FA4E-BF06-0946F711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F0457A-9D42-0246-9D9A-1565161D3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74754-D572-B549-BA19-37438C9C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E31F74-BC95-D345-B513-34911009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FCAFD0-94C3-714C-95FE-56A9632B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28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71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821CE-7D24-FA49-B71E-BFF91E31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9B194-8E32-584D-87DE-8052B8476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96F614-8EFA-164E-BA67-CBB258AC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555EF3-EB20-D64A-9509-D1CC1B888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2ED78E-866F-7346-8FCD-AB1693FFC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DA1FC3-5FC1-6741-933D-21D14D168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417BBC-95AE-864D-B50A-66EECDD5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9758AE-543E-6343-8558-114848F8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47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3968C-A081-0240-BC8C-A3D85FA0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2594D1-56E0-6E44-8AE1-2970182E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EA5211-A052-FA49-8346-E4074490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870BC-4FAF-E745-91C7-DC165084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769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13382E-C1CD-4046-AA3E-A0C180BB5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D28C99-4D41-C146-AF78-3880A281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788F94-21E0-2F48-B54A-868E1AA10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29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71894-93FA-1C4F-973E-8A8F7F75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54D0B-0A1F-534E-9A84-9F27AED32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A9452-15D5-4142-B411-D21D9A695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627BF0-4550-FB45-8EDB-0F5521EB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C4EF03-6773-7440-9F0E-C98FE896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7BA827-A805-864C-9E79-BA3B8C42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514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81C98-CF95-6645-9322-53BA5712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768F81-0EF8-0F43-A778-42A5786F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CC315A-A68E-3A4F-B7BF-D6B53786D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2C3ED-5893-2049-B899-6AA3D0D4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2DD6A-BFE6-5C48-BE1B-7E8EFD99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28F3C0-70FA-1B4F-930F-A2690A239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181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98A82B-DC69-2A47-9D88-7C2B7CCF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ED6251-3A94-EB49-B5F1-AB2D5922A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4A653-6F95-4E49-B4F4-BFB7F3EE2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855E9-A2F8-3848-A861-91F10668AD22}" type="datetimeFigureOut">
              <a:t>12/22/19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FE53B-B94E-CC4F-88FA-A5E530AF7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DB97B-2467-BE4F-828A-D4A4E974B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A4F52-E17D-5E45-9ACA-ADB93986BE17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649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CC01BB-747A-AC4E-9E9B-97EDD28A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33578" y="5130800"/>
            <a:ext cx="3559658" cy="345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2A1304-E543-944F-BD33-BCCAC0F6F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-3106877"/>
            <a:ext cx="2604294" cy="31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04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C9AC9-0B5D-A045-AE0A-060BDB70B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870" y="4897666"/>
            <a:ext cx="2273301" cy="6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5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1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79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365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81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932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485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29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9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C6A2E3-2B89-6A40-A0A8-E35813DC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108" y="901522"/>
            <a:ext cx="3559658" cy="345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78C46C-D76E-1047-A896-A57FAEAF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98" y="1584371"/>
            <a:ext cx="2604294" cy="3106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9C853B-77A5-F946-904C-9E56BCDD0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9696" y="6858000"/>
            <a:ext cx="1499696" cy="12325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6ABA3F-13CA-F04D-8421-9ADB8ECD6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441" y="4838700"/>
            <a:ext cx="5778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101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92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744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75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4A4497-2EC9-0747-8467-01AF47C1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44" y="1470863"/>
            <a:ext cx="1499696" cy="12325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3D6273-2D44-DC40-B521-245B0893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46" y="2533436"/>
            <a:ext cx="5715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71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59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53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719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47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26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480</Words>
  <Application>Microsoft Macintosh PowerPoint</Application>
  <PresentationFormat>Widescreen</PresentationFormat>
  <Paragraphs>39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Junho Yeo</dc:creator>
  <cp:lastModifiedBy>Microsoft Office User</cp:lastModifiedBy>
  <cp:revision>7</cp:revision>
  <dcterms:created xsi:type="dcterms:W3CDTF">2019-12-21T23:30:20Z</dcterms:created>
  <dcterms:modified xsi:type="dcterms:W3CDTF">2019-12-22T00:04:29Z</dcterms:modified>
</cp:coreProperties>
</file>